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1" r:id="rId1"/>
  </p:sldMasterIdLst>
  <p:sldIdLst>
    <p:sldId id="256" r:id="rId2"/>
    <p:sldId id="257" r:id="rId3"/>
    <p:sldId id="258" r:id="rId4"/>
    <p:sldId id="259" r:id="rId5"/>
    <p:sldId id="260" r:id="rId6"/>
    <p:sldId id="268" r:id="rId7"/>
    <p:sldId id="269" r:id="rId8"/>
    <p:sldId id="261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9"/>
    <p:restoredTop sz="94719"/>
  </p:normalViewPr>
  <p:slideViewPr>
    <p:cSldViewPr snapToGrid="0">
      <p:cViewPr>
        <p:scale>
          <a:sx n="119" d="100"/>
          <a:sy n="119" d="100"/>
        </p:scale>
        <p:origin x="512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2629" y="1371600"/>
            <a:ext cx="5935540" cy="2696866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2629" y="4584879"/>
            <a:ext cx="593554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347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7493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98077" y="1401097"/>
            <a:ext cx="2155722" cy="4775865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401097"/>
            <a:ext cx="8232058" cy="477586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45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669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9" y="1709738"/>
            <a:ext cx="9214884" cy="31599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476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2849526"/>
            <a:ext cx="5105400" cy="3210479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849526"/>
            <a:ext cx="5105400" cy="321048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630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371599"/>
            <a:ext cx="10442760" cy="939753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8" y="2311353"/>
            <a:ext cx="5084947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3006725"/>
            <a:ext cx="5084947" cy="318293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311353"/>
            <a:ext cx="5183188" cy="695372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006725"/>
            <a:ext cx="5183188" cy="31829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1508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518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779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65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2628" y="1463038"/>
            <a:ext cx="3859397" cy="1471548"/>
          </a:xfrm>
        </p:spPr>
        <p:txBody>
          <a:bodyPr anchor="t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12628" y="2934586"/>
            <a:ext cx="3859397" cy="293440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E46AA-1EC0-4433-9956-E798E94A6FB7}" type="datetimeFigureOut">
              <a:rPr lang="en-US" smtClean="0"/>
              <a:t>9/28/22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38C08-47C7-4847-B0BE-B9D8DEEB3D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1418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3716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4399" y="2853369"/>
            <a:ext cx="10363200" cy="30884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12628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0D4E46AA-1EC0-4433-9956-E798E94A6FB7}" type="datetimeFigureOut">
              <a:rPr lang="en-US" smtClean="0"/>
              <a:pPr/>
              <a:t>9/28/22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38C08-47C7-4847-B0BE-B9D8DEEB3D1B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209B62C-3402-4623-9A7C-AA048B56F8C3}"/>
              </a:ext>
            </a:extLst>
          </p:cNvPr>
          <p:cNvCxnSpPr>
            <a:cxnSpLocks/>
          </p:cNvCxnSpPr>
          <p:nvPr/>
        </p:nvCxnSpPr>
        <p:spPr>
          <a:xfrm>
            <a:off x="990600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25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0" r:id="rId1"/>
    <p:sldLayoutId id="2147483701" r:id="rId2"/>
    <p:sldLayoutId id="2147483702" r:id="rId3"/>
    <p:sldLayoutId id="2147483703" r:id="rId4"/>
    <p:sldLayoutId id="2147483704" r:id="rId5"/>
    <p:sldLayoutId id="2147483710" r:id="rId6"/>
    <p:sldLayoutId id="2147483705" r:id="rId7"/>
    <p:sldLayoutId id="2147483706" r:id="rId8"/>
    <p:sldLayoutId id="2147483707" r:id="rId9"/>
    <p:sldLayoutId id="2147483709" r:id="rId10"/>
    <p:sldLayoutId id="2147483708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0" algn="l" defTabSz="914400" rtl="0" eaLnBrk="1" latinLnBrk="0" hangingPunct="1">
        <a:lnSpc>
          <a:spcPct val="120000"/>
        </a:lnSpc>
        <a:spcBef>
          <a:spcPts val="500"/>
        </a:spcBef>
        <a:buSzPct val="87000"/>
        <a:buFontTx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E1F4381-ECC1-467E-9196-F560213AF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Network Technology Background">
            <a:extLst>
              <a:ext uri="{FF2B5EF4-FFF2-40B4-BE49-F238E27FC236}">
                <a16:creationId xmlns:a16="http://schemas.microsoft.com/office/drawing/2014/main" id="{A9652681-0DED-9EFA-B80B-09CBAF03C8F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b="3436"/>
          <a:stretch/>
        </p:blipFill>
        <p:spPr>
          <a:xfrm>
            <a:off x="1" y="152"/>
            <a:ext cx="12192000" cy="685784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D3C36AD-D2B4-EA52-FF01-86B182C495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8628" y="1371600"/>
            <a:ext cx="9108649" cy="2696866"/>
          </a:xfrm>
        </p:spPr>
        <p:txBody>
          <a:bodyPr anchor="t">
            <a:normAutofit/>
          </a:bodyPr>
          <a:lstStyle/>
          <a:p>
            <a:pPr algn="r"/>
            <a:r>
              <a:rPr lang="en-US" sz="8000" dirty="0" err="1">
                <a:solidFill>
                  <a:srgbClr val="FFFFFF"/>
                </a:solidFill>
              </a:rPr>
              <a:t>Artket</a:t>
            </a:r>
            <a:r>
              <a:rPr lang="en-US" sz="8000" dirty="0">
                <a:solidFill>
                  <a:srgbClr val="FFFFFF"/>
                </a:solidFill>
              </a:rPr>
              <a:t>: Research on </a:t>
            </a:r>
            <a:r>
              <a:rPr lang="en-US" sz="8000" dirty="0" err="1">
                <a:solidFill>
                  <a:srgbClr val="FFFFFF"/>
                </a:solidFill>
              </a:rPr>
              <a:t>Needfinding</a:t>
            </a:r>
            <a:endParaRPr lang="en-US" sz="8000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0909FB-7556-80B4-5669-23815A1893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08218" y="4584879"/>
            <a:ext cx="7909059" cy="1287887"/>
          </a:xfrm>
        </p:spPr>
        <p:txBody>
          <a:bodyPr anchor="b">
            <a:normAutofit/>
          </a:bodyPr>
          <a:lstStyle/>
          <a:p>
            <a:pPr algn="r"/>
            <a:r>
              <a:rPr lang="en-US" sz="2000" dirty="0">
                <a:solidFill>
                  <a:srgbClr val="FFFFFF"/>
                </a:solidFill>
              </a:rPr>
              <a:t>Yong Seok (tommy) lee, Duc </a:t>
            </a:r>
            <a:r>
              <a:rPr lang="en-US" sz="2000" dirty="0" err="1">
                <a:solidFill>
                  <a:srgbClr val="FFFFFF"/>
                </a:solidFill>
              </a:rPr>
              <a:t>minh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  <a:r>
              <a:rPr lang="en-US" sz="2000" dirty="0" err="1">
                <a:solidFill>
                  <a:srgbClr val="FFFFFF"/>
                </a:solidFill>
              </a:rPr>
              <a:t>dao</a:t>
            </a:r>
            <a:r>
              <a:rPr lang="en-US" sz="2000" dirty="0">
                <a:solidFill>
                  <a:srgbClr val="FFFFFF"/>
                </a:solidFill>
              </a:rPr>
              <a:t>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0CE0765-E93C-4D37-9D5F-D464EFB10F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222043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68893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0307-C4F4-58F4-6025-9DAA44BB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Example</a:t>
            </a:r>
          </a:p>
        </p:txBody>
      </p:sp>
      <p:pic>
        <p:nvPicPr>
          <p:cNvPr id="5" name="Picture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C41FD6A-131B-579B-41EA-6BBFD6EDE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8297" y="2133462"/>
            <a:ext cx="8555406" cy="4724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456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5F97-9F1A-496A-A92A-284ACC97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to Consider: Minimalism in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05CD4-2614-9307-BC1D-F932DB270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352522"/>
            <a:ext cx="10363200" cy="3638871"/>
          </a:xfrm>
        </p:spPr>
        <p:txBody>
          <a:bodyPr>
            <a:noAutofit/>
          </a:bodyPr>
          <a:lstStyle/>
          <a:p>
            <a:r>
              <a:rPr lang="en-US" sz="2800" dirty="0"/>
              <a:t>Grouping only the most commonly used filters together to avoid overwhelming the users with information </a:t>
            </a:r>
          </a:p>
          <a:p>
            <a:r>
              <a:rPr lang="en-US" sz="2800" dirty="0"/>
              <a:t>“Personally, I think having too many options is uncomfortable” – one of our interviewees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51223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0307-C4F4-58F4-6025-9DAA44BB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5" name="Picture 4" descr="A picture containing text, indoor, screenshot&#10;&#10;Description automatically generated">
            <a:extLst>
              <a:ext uri="{FF2B5EF4-FFF2-40B4-BE49-F238E27FC236}">
                <a16:creationId xmlns:a16="http://schemas.microsoft.com/office/drawing/2014/main" id="{FA4BE111-56CB-167D-7C79-4C29DA857A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383" y="2382304"/>
            <a:ext cx="9953233" cy="3579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777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0307-C4F4-58F4-6025-9DAA44BB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Example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76E691F-FAAC-234A-115D-753288940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2399143"/>
            <a:ext cx="7772400" cy="420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8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E3E2A-F7C7-7457-241D-72730E55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Developer Team : </a:t>
            </a:r>
            <a:r>
              <a:rPr lang="en-US" sz="5000" dirty="0" err="1"/>
              <a:t>MicroGoo</a:t>
            </a:r>
            <a:endParaRPr lang="en-US" sz="5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2B911-DA6A-0E06-7A02-5B4C1A9DF8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4400" dirty="0"/>
              <a:t>Members:</a:t>
            </a:r>
          </a:p>
          <a:p>
            <a:r>
              <a:rPr lang="en-US" sz="4400" dirty="0"/>
              <a:t>Yong Seok (Tommy) Lee</a:t>
            </a:r>
          </a:p>
          <a:p>
            <a:r>
              <a:rPr lang="en-US" sz="4400" dirty="0"/>
              <a:t>Duc Minh Dao</a:t>
            </a:r>
          </a:p>
        </p:txBody>
      </p:sp>
    </p:spTree>
    <p:extLst>
      <p:ext uri="{BB962C8B-B14F-4D97-AF65-F5344CB8AC3E}">
        <p14:creationId xmlns:p14="http://schemas.microsoft.com/office/powerpoint/2010/main" val="2499252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E3E2A-F7C7-7457-241D-72730E55A8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000" dirty="0"/>
              <a:t>Customer : Entropy Software 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01B6B1C2-D647-9ED3-B3F2-A46F4F11647D}"/>
              </a:ext>
            </a:extLst>
          </p:cNvPr>
          <p:cNvSpPr txBox="1">
            <a:spLocks/>
          </p:cNvSpPr>
          <p:nvPr/>
        </p:nvSpPr>
        <p:spPr>
          <a:xfrm>
            <a:off x="914400" y="3429000"/>
            <a:ext cx="10363200" cy="131444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000" dirty="0"/>
              <a:t>Product : </a:t>
            </a:r>
            <a:r>
              <a:rPr lang="en-US" sz="5000" dirty="0" err="1"/>
              <a:t>Artket</a:t>
            </a:r>
            <a:endParaRPr lang="en-US" sz="5000" dirty="0"/>
          </a:p>
        </p:txBody>
      </p:sp>
    </p:spTree>
    <p:extLst>
      <p:ext uri="{BB962C8B-B14F-4D97-AF65-F5344CB8AC3E}">
        <p14:creationId xmlns:p14="http://schemas.microsoft.com/office/powerpoint/2010/main" val="6271829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5F97-9F1A-496A-A92A-284ACC97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Interview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05CD4-2614-9307-BC1D-F932DB270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352522"/>
            <a:ext cx="10363200" cy="3638871"/>
          </a:xfrm>
        </p:spPr>
        <p:txBody>
          <a:bodyPr>
            <a:no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What are the main things you look for when you purchase artworks online? For example, do you look at the name of the artist?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What filters do you use most frequently to filter out artworks? 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How do you identify artworks you want to purchase?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What are some things you found uncomfortable when buying them online? </a:t>
            </a:r>
          </a:p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2500" dirty="0"/>
              <a:t>Could you outline the process you take when buying artworks online? </a:t>
            </a:r>
          </a:p>
          <a:p>
            <a:endParaRPr lang="en-US" sz="2500" dirty="0"/>
          </a:p>
        </p:txBody>
      </p:sp>
    </p:spTree>
    <p:extLst>
      <p:ext uri="{BB962C8B-B14F-4D97-AF65-F5344CB8AC3E}">
        <p14:creationId xmlns:p14="http://schemas.microsoft.com/office/powerpoint/2010/main" val="756429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5F97-9F1A-496A-A92A-284ACC97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Common Themes in Interview Responses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05CD4-2614-9307-BC1D-F932DB270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352522"/>
            <a:ext cx="10363200" cy="3638871"/>
          </a:xfrm>
        </p:spPr>
        <p:txBody>
          <a:bodyPr>
            <a:noAutofit/>
          </a:bodyPr>
          <a:lstStyle/>
          <a:p>
            <a:r>
              <a:rPr lang="en-US" sz="2500" dirty="0"/>
              <a:t>Price and Category/Tags are the filters that people consider most important </a:t>
            </a:r>
          </a:p>
          <a:p>
            <a:r>
              <a:rPr lang="en-US" sz="2500" dirty="0"/>
              <a:t>The process for purchasing artworks is similar across most people: keep filtering out artworks until one is chosen</a:t>
            </a:r>
            <a:endParaRPr lang="en-US" sz="2100" dirty="0"/>
          </a:p>
          <a:p>
            <a:pPr marL="0" indent="0">
              <a:buNone/>
            </a:pPr>
            <a:r>
              <a:rPr lang="en-US" sz="2100" dirty="0"/>
              <a:t>	-Thus, filters are extremely important when examining artwork</a:t>
            </a:r>
          </a:p>
        </p:txBody>
      </p:sp>
    </p:spTree>
    <p:extLst>
      <p:ext uri="{BB962C8B-B14F-4D97-AF65-F5344CB8AC3E}">
        <p14:creationId xmlns:p14="http://schemas.microsoft.com/office/powerpoint/2010/main" val="15961991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65910-8B2F-72C2-8ED0-1E2812125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7" y="1343165"/>
            <a:ext cx="5084947" cy="695372"/>
          </a:xfrm>
        </p:spPr>
        <p:txBody>
          <a:bodyPr>
            <a:normAutofit/>
          </a:bodyPr>
          <a:lstStyle/>
          <a:p>
            <a:r>
              <a:rPr lang="en-US" sz="2400" dirty="0"/>
              <a:t>Need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4BBB2-91AB-880F-3007-3F65D70DD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2280621"/>
            <a:ext cx="5084947" cy="390904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Appropriate and effective filters to help identify the artworks that they want more easily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147CE1-B0B9-E996-04E4-EDE987CBA8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185" y="1343165"/>
            <a:ext cx="5183188" cy="695372"/>
          </a:xfrm>
        </p:spPr>
        <p:txBody>
          <a:bodyPr>
            <a:normAutofit/>
          </a:bodyPr>
          <a:lstStyle/>
          <a:p>
            <a:r>
              <a:rPr lang="en-US" sz="2400" dirty="0"/>
              <a:t>insight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999FCC-2A16-C1B8-726F-EAF951DB5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80621"/>
            <a:ext cx="5183188" cy="390904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There is such a thing as “too many filters”. Preferably, limit the filters and allow the users to browse the artworks </a:t>
            </a:r>
          </a:p>
        </p:txBody>
      </p:sp>
    </p:spTree>
    <p:extLst>
      <p:ext uri="{BB962C8B-B14F-4D97-AF65-F5344CB8AC3E}">
        <p14:creationId xmlns:p14="http://schemas.microsoft.com/office/powerpoint/2010/main" val="30658002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865910-8B2F-72C2-8ED0-1E28121258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2627" y="1343165"/>
            <a:ext cx="5084947" cy="695372"/>
          </a:xfrm>
        </p:spPr>
        <p:txBody>
          <a:bodyPr>
            <a:normAutofit/>
          </a:bodyPr>
          <a:lstStyle/>
          <a:p>
            <a:r>
              <a:rPr lang="en-US" sz="2400" dirty="0"/>
              <a:t>Need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04BBB2-91AB-880F-3007-3F65D70DD3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12628" y="2280621"/>
            <a:ext cx="5084947" cy="390904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User-Friendly interface that does not disrupt the user’s goals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147CE1-B0B9-E996-04E4-EDE987CBA8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6185" y="1343165"/>
            <a:ext cx="5183188" cy="695372"/>
          </a:xfrm>
        </p:spPr>
        <p:txBody>
          <a:bodyPr>
            <a:normAutofit/>
          </a:bodyPr>
          <a:lstStyle/>
          <a:p>
            <a:r>
              <a:rPr lang="en-US" sz="2400" dirty="0"/>
              <a:t>insight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999FCC-2A16-C1B8-726F-EAF951DB57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280621"/>
            <a:ext cx="5183188" cy="390904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Things that benefit the user (e.g. discount code pop-ups) can serve as a hindrance to the user’s goal </a:t>
            </a:r>
          </a:p>
        </p:txBody>
      </p:sp>
    </p:spTree>
    <p:extLst>
      <p:ext uri="{BB962C8B-B14F-4D97-AF65-F5344CB8AC3E}">
        <p14:creationId xmlns:p14="http://schemas.microsoft.com/office/powerpoint/2010/main" val="29303290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955F97-9F1A-496A-A92A-284ACC97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 to Consider: Minimalism in Design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05CD4-2614-9307-BC1D-F932DB2707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352522"/>
            <a:ext cx="10363200" cy="3638871"/>
          </a:xfrm>
        </p:spPr>
        <p:txBody>
          <a:bodyPr>
            <a:noAutofit/>
          </a:bodyPr>
          <a:lstStyle/>
          <a:p>
            <a:r>
              <a:rPr lang="en-US" sz="2800" dirty="0"/>
              <a:t>Clean and minimalistic design to emulate the feel of an online website for art 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06792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AC0307-C4F4-58F4-6025-9DAA44BB0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</a:t>
            </a:r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8E2E0AA2-7436-D09B-7277-178FB6521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4505" y="2028821"/>
            <a:ext cx="8102990" cy="4614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657549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AnalogousFromDarkSeedLeftStep">
      <a:dk1>
        <a:srgbClr val="000000"/>
      </a:dk1>
      <a:lt1>
        <a:srgbClr val="FFFFFF"/>
      </a:lt1>
      <a:dk2>
        <a:srgbClr val="1B2130"/>
      </a:dk2>
      <a:lt2>
        <a:srgbClr val="F0F3F1"/>
      </a:lt2>
      <a:accent1>
        <a:srgbClr val="D937B0"/>
      </a:accent1>
      <a:accent2>
        <a:srgbClr val="AC25C7"/>
      </a:accent2>
      <a:accent3>
        <a:srgbClr val="7B37D9"/>
      </a:accent3>
      <a:accent4>
        <a:srgbClr val="3A3ACC"/>
      </a:accent4>
      <a:accent5>
        <a:srgbClr val="377AD9"/>
      </a:accent5>
      <a:accent6>
        <a:srgbClr val="25ACC7"/>
      </a:accent6>
      <a:hlink>
        <a:srgbClr val="3F5FBF"/>
      </a:hlink>
      <a:folHlink>
        <a:srgbClr val="7F7F7F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42B0E7C6-1071-483F-A575-9AF7EE1B96AC}" vid="{E18014FF-B132-4F63-9D72-5B85E99D64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{0E8EABD1-184E-0D43-A04D-13074859BF1B}tf10001072</Template>
  <TotalTime>57</TotalTime>
  <Words>302</Words>
  <Application>Microsoft Macintosh PowerPoint</Application>
  <PresentationFormat>Widescreen</PresentationFormat>
  <Paragraphs>35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Grandview Display</vt:lpstr>
      <vt:lpstr>DashVTI</vt:lpstr>
      <vt:lpstr>Artket: Research on Needfinding</vt:lpstr>
      <vt:lpstr>Developer Team : MicroGoo</vt:lpstr>
      <vt:lpstr>Customer : Entropy Software </vt:lpstr>
      <vt:lpstr>Interview Questions</vt:lpstr>
      <vt:lpstr>Common Themes in Interview Responses </vt:lpstr>
      <vt:lpstr>PowerPoint Presentation</vt:lpstr>
      <vt:lpstr>PowerPoint Presentation</vt:lpstr>
      <vt:lpstr>Idea to Consider: Minimalism in Design </vt:lpstr>
      <vt:lpstr>Example</vt:lpstr>
      <vt:lpstr>Counter Example</vt:lpstr>
      <vt:lpstr>Idea to Consider: Minimalism in Design </vt:lpstr>
      <vt:lpstr>Example</vt:lpstr>
      <vt:lpstr>Counter Example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Yong Seok Lee</dc:creator>
  <cp:lastModifiedBy>Yong Seok Lee</cp:lastModifiedBy>
  <cp:revision>2</cp:revision>
  <dcterms:created xsi:type="dcterms:W3CDTF">2022-09-28T05:10:56Z</dcterms:created>
  <dcterms:modified xsi:type="dcterms:W3CDTF">2022-09-28T06:08:48Z</dcterms:modified>
</cp:coreProperties>
</file>

<file path=docProps/thumbnail.jpeg>
</file>